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0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712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7414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642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7155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897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831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0634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393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617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925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006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69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7753" y="640080"/>
            <a:ext cx="2800511" cy="3566160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spPr>
        <p:txBody>
          <a:bodyPr anchor="b" anchorCtr="0">
            <a:normAutofit/>
          </a:bodyPr>
          <a:lstStyle/>
          <a:p>
            <a:pPr algn="l"/>
            <a:r>
              <a:rPr lang="en-US" sz="4300" b="1" noProof="1">
                <a:latin typeface="+mn-lt"/>
              </a:rPr>
              <a:t>Zechariah’s Song</a:t>
            </a:r>
            <a:endParaRPr lang="ru-RU" sz="4300" b="1" noProof="1">
              <a:latin typeface="+mn-lt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67754" y="4636008"/>
            <a:ext cx="2800510" cy="1572768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spPr>
        <p:txBody>
          <a:bodyPr anchorCtr="0">
            <a:normAutofit/>
          </a:bodyPr>
          <a:lstStyle/>
          <a:p>
            <a:pPr algn="l"/>
            <a:r>
              <a:rPr lang="en-US" b="1" dirty="0"/>
              <a:t>Luke</a:t>
            </a:r>
            <a:r>
              <a:rPr lang="uk-UA" b="1" dirty="0"/>
              <a:t> 1:68-75</a:t>
            </a:r>
            <a:endParaRPr lang="uk-UA" dirty="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7753" y="4409267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10" r="14570"/>
          <a:stretch>
            <a:fillRect/>
          </a:stretch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9574731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516" y="698500"/>
            <a:ext cx="8202834" cy="5461000"/>
          </a:xfrm>
        </p:spPr>
        <p:txBody>
          <a:bodyPr>
            <a:noAutofit/>
          </a:bodyPr>
          <a:lstStyle/>
          <a:p>
            <a:r>
              <a:rPr lang="ru-RU" sz="5400" baseline="300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68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Praise be to the Lord, the God of Israel, because he has come to his people and redeemed them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,</a:t>
            </a:r>
            <a:b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</a:br>
            <a:r>
              <a:rPr lang="ru-RU" sz="5400" baseline="300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69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He has raised up a horn of salvation for us in the house of his servant David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71306555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32015"/>
            <a:ext cx="7886700" cy="5860471"/>
          </a:xfrm>
        </p:spPr>
        <p:txBody>
          <a:bodyPr>
            <a:noAutofit/>
          </a:bodyPr>
          <a:lstStyle/>
          <a:p>
            <a:r>
              <a:rPr lang="ru-RU" sz="5400" baseline="300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70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(as he said through his holy prophets of long ago),</a:t>
            </a:r>
            <a:br>
              <a:rPr lang="en-US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</a:br>
            <a:b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</a:br>
            <a:r>
              <a:rPr lang="ru-RU" sz="5400" baseline="300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71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salvation from our enemies and from the hand of all who hate us—</a:t>
            </a:r>
            <a:endParaRPr lang="ru-RU" sz="5400" dirty="0">
              <a:solidFill>
                <a:srgbClr val="002060"/>
              </a:solidFill>
              <a:effectLst>
                <a:glow rad="63500">
                  <a:schemeClr val="bg1"/>
                </a:glo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34056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935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274" y="1192836"/>
            <a:ext cx="7886700" cy="4472328"/>
          </a:xfrm>
        </p:spPr>
        <p:txBody>
          <a:bodyPr>
            <a:noAutofit/>
          </a:bodyPr>
          <a:lstStyle/>
          <a:p>
            <a:r>
              <a:rPr lang="ru-RU" sz="5400" baseline="300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72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to show mercy to our ancestors and to remember his holy covenant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,</a:t>
            </a:r>
            <a:r>
              <a:rPr lang="en-US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 </a:t>
            </a:r>
            <a:br>
              <a:rPr lang="en-US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</a:br>
            <a:b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</a:br>
            <a:r>
              <a:rPr lang="ru-RU" sz="5400" baseline="300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73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the oath he swore to our father Abraham:</a:t>
            </a:r>
            <a:endParaRPr lang="ru-RU" sz="5400" dirty="0">
              <a:solidFill>
                <a:srgbClr val="FFFF00"/>
              </a:solidFill>
              <a:effectLst>
                <a:glow rad="63500">
                  <a:schemeClr val="tx1"/>
                </a:glo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75563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32015"/>
            <a:ext cx="7886700" cy="5810595"/>
          </a:xfrm>
        </p:spPr>
        <p:txBody>
          <a:bodyPr>
            <a:normAutofit fontScale="90000"/>
          </a:bodyPr>
          <a:lstStyle/>
          <a:p>
            <a:r>
              <a:rPr lang="ru-RU" sz="6000" baseline="30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74</a:t>
            </a:r>
            <a:r>
              <a:rPr lang="ru-RU" sz="6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6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Caveat" panose="00000800000000000000" pitchFamily="2" charset="-52"/>
              </a:rPr>
              <a:t>to rescue us from the hand of our enemies, and to enable us to serve him without fear</a:t>
            </a:r>
            <a:br>
              <a:rPr lang="en-US" sz="6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Caveat" panose="00000800000000000000" pitchFamily="2" charset="-52"/>
              </a:rPr>
            </a:br>
            <a:br>
              <a:rPr lang="ru-RU" sz="6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</a:br>
            <a:r>
              <a:rPr lang="ru-RU" sz="6000" baseline="30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75</a:t>
            </a:r>
            <a:r>
              <a:rPr lang="ru-RU" sz="6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6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in holiness and righteousness before him all our days</a:t>
            </a:r>
            <a:r>
              <a:rPr lang="ru-RU" sz="6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489588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253</TotalTime>
  <Words>136</Words>
  <Application>Microsoft Office PowerPoint</Application>
  <PresentationFormat>Екран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Caveat</vt:lpstr>
      <vt:lpstr>Тема Office</vt:lpstr>
      <vt:lpstr>Zechariah’s Song</vt:lpstr>
      <vt:lpstr>68 Praise be to the Lord, the God of Israel, because he has come to his people and redeemed them, 69 He has raised up a horn of salvation for us in the house of his servant David,</vt:lpstr>
      <vt:lpstr>70 (as he said through his holy prophets of long ago),  71 salvation from our enemies and from the hand of all who hate us—</vt:lpstr>
      <vt:lpstr>72 to show mercy to our ancestors and to remember his holy covenant,   73 the oath he swore to our father Abraham:</vt:lpstr>
      <vt:lpstr>74 to rescue us from the hand of our enemies, and to enable us to serve him without fear  75 in holiness and righteousness before him all our days.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Пісня Мойсея</dc:title>
  <dc:creator>Обліковий запис Microsoft</dc:creator>
  <cp:lastModifiedBy>Dubenchuk Ivanka</cp:lastModifiedBy>
  <cp:revision>24</cp:revision>
  <dcterms:created xsi:type="dcterms:W3CDTF">2025-09-05T14:28:00Z</dcterms:created>
  <dcterms:modified xsi:type="dcterms:W3CDTF">2025-10-16T14:33:07Z</dcterms:modified>
</cp:coreProperties>
</file>